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8" r:id="rId2"/>
    <p:sldId id="264" r:id="rId3"/>
    <p:sldId id="259" r:id="rId4"/>
    <p:sldId id="262" r:id="rId5"/>
    <p:sldId id="267" r:id="rId6"/>
    <p:sldId id="268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449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9498" autoAdjust="0"/>
    <p:restoredTop sz="87242" autoAdjust="0"/>
  </p:normalViewPr>
  <p:slideViewPr>
    <p:cSldViewPr>
      <p:cViewPr>
        <p:scale>
          <a:sx n="100" d="100"/>
          <a:sy n="100" d="100"/>
        </p:scale>
        <p:origin x="210" y="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CDBFB-0CA0-4E07-BC4C-8F21DF26FC2A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63522-3CA8-4222-9791-922F28F8E8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63522-3CA8-4222-9791-922F28F8E8E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63522-3CA8-4222-9791-922F28F8E8E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20.11.2009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godsbay.ru/antique/images/antiq100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3.nnm.ru/b/4/6/5/c/b465c2cf460842c1f1d8d28968788f04_full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285860"/>
            <a:ext cx="7286676" cy="40005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-798"/>
              </a:avLst>
            </a:prstTxWarp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Фразеологизмы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571612"/>
            <a:ext cx="6858048" cy="339062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Двуликий </a:t>
            </a:r>
            <a:r>
              <a:rPr lang="ru-RU" sz="5400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янус</a:t>
            </a:r>
            <a:endParaRPr lang="ru-RU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7" name="Picture 3" descr="Яну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57166"/>
            <a:ext cx="1732372" cy="2309828"/>
          </a:xfrm>
          <a:prstGeom prst="rect">
            <a:avLst/>
          </a:prstGeom>
          <a:noFill/>
        </p:spPr>
      </p:pic>
      <p:pic>
        <p:nvPicPr>
          <p:cNvPr id="6" name="Picture 3" descr="Янус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3857628"/>
            <a:ext cx="1732372" cy="2309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48" y="1785926"/>
            <a:ext cx="43577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chemeClr val="tx2">
                    <a:lumMod val="90000"/>
                  </a:schemeClr>
                </a:solidFill>
              </a:rPr>
              <a:t>Двуличный, ненадёжный человек</a:t>
            </a:r>
            <a:endParaRPr lang="ru-RU" sz="54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122" name="Picture 2" descr="Картинка 7 из 51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85794"/>
            <a:ext cx="3714776" cy="4953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71934" y="1214422"/>
            <a:ext cx="44291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В древнеримской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мифологии Янус — бог времени, а также всякого начала и конца, бог перемен,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движения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. Он изображался с двумя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лицами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, молодым и старым, которые были обращены в разные стороны: молодое — вперёд, в будущее, старое — назад, в прошлое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381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928670"/>
            <a:ext cx="821537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До </a:t>
            </a:r>
            <a:r>
              <a:rPr lang="ru-RU" sz="2000" dirty="0" smtClean="0"/>
              <a:t>появления культа Юпитера Янус был божеством неба и солнечного света, открывавшим небесные врата и выпускавшим солнце на небосвод, а на ночь запиравшим эти врата. Существовало также поверье, что Янус царствовал на земле ещё до Сатурна и научил людей исчислению времени, ремёслам и земледелию. </a:t>
            </a:r>
            <a:r>
              <a:rPr lang="ru-RU" sz="2000" dirty="0" smtClean="0"/>
              <a:t>Он </a:t>
            </a:r>
            <a:r>
              <a:rPr lang="ru-RU" sz="2000" dirty="0" smtClean="0"/>
              <a:t>считался первым правителем </a:t>
            </a:r>
            <a:r>
              <a:rPr lang="ru-RU" sz="2000" dirty="0" err="1" smtClean="0"/>
              <a:t>Лациума</a:t>
            </a:r>
            <a:r>
              <a:rPr lang="ru-RU" sz="2000" dirty="0" smtClean="0"/>
              <a:t>, цивилизации, которая традиционно определяется как «Прометеева», поскольку ее существование было инициировано его дарами человечеству: огнем, ремеслами и др. Первый храм </a:t>
            </a:r>
            <a:r>
              <a:rPr lang="ru-RU" sz="2000" dirty="0" err="1" smtClean="0"/>
              <a:t>Янусa</a:t>
            </a:r>
            <a:r>
              <a:rPr lang="ru-RU" sz="2000" dirty="0" smtClean="0"/>
              <a:t> был воздвигнут по преданию царём </a:t>
            </a:r>
            <a:r>
              <a:rPr lang="ru-RU" sz="2000" dirty="0" err="1" smtClean="0"/>
              <a:t>Нумой</a:t>
            </a:r>
            <a:r>
              <a:rPr lang="ru-RU" sz="2000" dirty="0" smtClean="0"/>
              <a:t> </a:t>
            </a:r>
            <a:r>
              <a:rPr lang="ru-RU" sz="2000" dirty="0" err="1" smtClean="0"/>
              <a:t>Помпилием</a:t>
            </a:r>
            <a:r>
              <a:rPr lang="ru-RU" sz="2000" dirty="0" smtClean="0"/>
              <a:t>. Храм Януса представлял собой две большие арки, соединенные поперечными стенами, с двумя воротами, находившимися друг против друга. Внутри стояла статуя бога, у которого было два лица, обращенных в противоположные стороны; одно - в прошлое, другое - в будущее. В руке у Януса был ключ, которым он отпирал и запирал небесные врата.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728" y="1142984"/>
            <a:ext cx="614363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9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785794"/>
            <a:ext cx="4643470" cy="714380"/>
          </a:xfrm>
          <a:prstGeom prst="rect">
            <a:avLst/>
          </a:prstGeom>
        </p:spPr>
        <p:txBody>
          <a:bodyPr wrap="square">
            <a:prstTxWarp prst="textCurveDown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Двуликий Янус </a:t>
            </a:r>
            <a:endParaRPr lang="ru-RU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643050"/>
            <a:ext cx="42862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Янус был также покровителем путников и хранителем дорог, и почитался среди италийских моряков, веривших, что именно он научил людей строить первые корабли. В жертву Янусу приносились вино, плоды и медовые пироги, а в начале года — белый бык.</a:t>
            </a:r>
            <a:endParaRPr lang="ru-RU" sz="2400" dirty="0"/>
          </a:p>
        </p:txBody>
      </p:sp>
      <p:pic>
        <p:nvPicPr>
          <p:cNvPr id="1027" name="Picture 3" descr="http://i024.radikal.ru/0811/ee/e341368437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3485566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285860"/>
            <a:ext cx="7000924" cy="428628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122</TotalTime>
  <Words>263</Words>
  <PresentationFormat>Экран (4:3)</PresentationFormat>
  <Paragraphs>13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22</cp:revision>
  <dcterms:modified xsi:type="dcterms:W3CDTF">2009-11-20T08:43:46Z</dcterms:modified>
</cp:coreProperties>
</file>